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лачно, утром 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осадки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(дождь, снег),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2-4 мороза, днем 1-3 тепла.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16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декабря 2025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1-6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21976</TotalTime>
  <Words>573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5398</cp:revision>
  <cp:lastPrinted>2021-07-01T03:56:27Z</cp:lastPrinted>
  <dcterms:created xsi:type="dcterms:W3CDTF">2018-03-27T06:03:00Z</dcterms:created>
  <dcterms:modified xsi:type="dcterms:W3CDTF">2025-12-14T07:34:23Z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