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97574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2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67173" y="231607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15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снег, метель гололёд. Ветер юго-западный 15-20, порывы 23-28 м/с. Температура воздуха ночью и днем 3-5 мороза.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снег, метель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порывы 15-20 м/с. Температура воздуха 7-9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516106"/>
              </p:ext>
            </p:extLst>
          </p:nvPr>
        </p:nvGraphicFramePr>
        <p:xfrm>
          <a:off x="5134650" y="3763600"/>
          <a:ext cx="4463375" cy="25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19372" y="197092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декабря, ночью 16 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53254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7453</cp:revision>
  <cp:lastPrinted>2025-08-12T06:13:34Z</cp:lastPrinted>
  <dcterms:created xsi:type="dcterms:W3CDTF">2018-03-27T06:03:00Z</dcterms:created>
  <dcterms:modified xsi:type="dcterms:W3CDTF">2025-12-14T06:10:09Z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