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4375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осадки (преимущественно снег), метель, гололед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с переходом на юго-западный 7-12,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8631" y="217339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8887" y="30991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987724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25345</TotalTime>
  <Words>701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4249</cp:revision>
  <cp:lastPrinted>2021-10-18T15:52:53Z</cp:lastPrinted>
  <dcterms:created xsi:type="dcterms:W3CDTF">2018-03-27T06:03:00Z</dcterms:created>
  <dcterms:modified xsi:type="dcterms:W3CDTF">2025-12-14T08:07:24Z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