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174" y="9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844376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метель, гололед. Ветер юго-западный 15-20, днем временами 23 м/с. Температура воздуха ночью и днем 6-8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юго-западный 9-14 м/с. Температура воздуха 12-14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34409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5385</TotalTime>
  <Words>563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974</cp:revision>
  <cp:lastPrinted>2021-07-01T03:56:27Z</cp:lastPrinted>
  <dcterms:created xsi:type="dcterms:W3CDTF">2024-09-22T07:48:17Z</dcterms:created>
  <dcterms:modified xsi:type="dcterms:W3CDTF">2025-12-14T08:08:33Z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