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12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8343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14700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 снег, низовая метель, гололед. Ветер северо-западный 9-14, ночью порывы  15-20 м/с. Температура воздуха ночью 0-2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28872</TotalTime>
  <Words>522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4066</cp:revision>
  <cp:lastPrinted>2021-10-15T03:50:29Z</cp:lastPrinted>
  <dcterms:created xsi:type="dcterms:W3CDTF">2018-03-27T06:03:00Z</dcterms:created>
  <dcterms:modified xsi:type="dcterms:W3CDTF">2025-12-14T06:40:45Z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