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902733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осадки (преимущественно снег), метель,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юго-западный 7-12,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0-2° тепла. </a:t>
            </a:r>
            <a:endParaRPr lang="ru-RU" sz="1200" dirty="0">
              <a:latin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</a:rPr>
              <a:t>облачность, </a:t>
            </a:r>
            <a:r>
              <a:rPr lang="kk-KZ" sz="120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70633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20357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3809</cp:revision>
  <cp:lastPrinted>2021-10-14T11:15:53Z</cp:lastPrinted>
  <dcterms:created xsi:type="dcterms:W3CDTF">2018-03-27T06:03:00Z</dcterms:created>
  <dcterms:modified xsi:type="dcterms:W3CDTF">2025-12-14T08:20:53Z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