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744060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5125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декабря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67173" y="231607"/>
            <a:ext cx="4224138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14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южный 9-14 м/с. Температура воздуха ночью 8-10, днем 3-5 мороза.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15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снег, метель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юго-западный 15-20, порывы 25 м/с. Температура воздуха 2-4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004607"/>
              </p:ext>
            </p:extLst>
          </p:nvPr>
        </p:nvGraphicFramePr>
        <p:xfrm>
          <a:off x="5134650" y="3763600"/>
          <a:ext cx="4463375" cy="24259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147988" y="2983556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19372" y="197092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декабря, ночью 15  декабря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53249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7451</cp:revision>
  <cp:lastPrinted>2025-08-12T06:13:34Z</cp:lastPrinted>
  <dcterms:created xsi:type="dcterms:W3CDTF">2018-03-27T06:03:00Z</dcterms:created>
  <dcterms:modified xsi:type="dcterms:W3CDTF">2025-12-13T06:39:55Z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