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800942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49642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снег, метель, гололед. Ветер северо-западный с переходом на юго-западный 15-20, порывы 23-28 м/с. Температура воздуха ночью и днем 7-9 мороза.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Облачно, снег, метель. Ветер северо-западный, </a:t>
            </a:r>
            <a:r>
              <a:rPr lang="ru-RU" sz="1100" dirty="0" smtClean="0">
                <a:latin typeface="Times New Roman"/>
                <a:ea typeface="Calibri"/>
              </a:rPr>
              <a:t>западный 15-20, </a:t>
            </a:r>
            <a:r>
              <a:rPr lang="ru-RU" sz="1100" dirty="0">
                <a:latin typeface="Times New Roman"/>
                <a:ea typeface="Calibri"/>
              </a:rPr>
              <a:t>порывы </a:t>
            </a:r>
            <a:r>
              <a:rPr lang="ru-RU" sz="1100" dirty="0" smtClean="0">
                <a:latin typeface="Times New Roman"/>
                <a:ea typeface="Calibri"/>
              </a:rPr>
              <a:t>23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11</a:t>
            </a:r>
            <a:r>
              <a:rPr lang="ru-RU" sz="1100" dirty="0" smtClean="0">
                <a:latin typeface="Times New Roman"/>
                <a:ea typeface="Calibri"/>
              </a:rPr>
              <a:t>-13 </a:t>
            </a:r>
            <a:r>
              <a:rPr lang="ru-RU" sz="1100" dirty="0" smtClean="0">
                <a:latin typeface="Times New Roman"/>
                <a:ea typeface="Calibri"/>
              </a:rPr>
              <a:t>мороза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35841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6413</cp:revision>
  <cp:lastPrinted>2021-07-01T03:56:27Z</cp:lastPrinted>
  <dcterms:created xsi:type="dcterms:W3CDTF">2018-03-27T06:03:00Z</dcterms:created>
  <dcterms:modified xsi:type="dcterms:W3CDTF">2025-12-13T07:12:51Z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