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71" d="100"/>
          <a:sy n="71" d="100"/>
        </p:scale>
        <p:origin x="58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56981954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347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13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13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4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13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метель, гололед. Ветер юго-западный 9-14, порывы 15-20 м/с. Температура воздуха ночью 7-9 и днем 0-2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556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14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временами снег, метель. Ветер юго-западный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15-20, порывы 23-28, временами 30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и более.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Температура воздуха 8-10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401156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23837955"/>
              </p:ext>
            </p:extLst>
          </p:nvPr>
        </p:nvGraphicFramePr>
        <p:xfrm>
          <a:off x="5024437" y="4140200"/>
          <a:ext cx="4417359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994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Жолдыбай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</TotalTime>
  <Words>651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231</cp:revision>
  <dcterms:modified xsi:type="dcterms:W3CDTF">2025-12-13T09:47:39Z</dcterms:modified>
</cp:coreProperties>
</file>