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96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623185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декабря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14 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</a:rPr>
              <a:t>блачно, снег</a:t>
            </a:r>
            <a:r>
              <a:rPr lang="ru-RU" sz="1200" dirty="0">
                <a:latin typeface="Times New Roman" panose="02020603050405020304" pitchFamily="18" charset="0"/>
              </a:rPr>
              <a:t>, метель, гололед. Ветер юго-восточный </a:t>
            </a:r>
            <a:r>
              <a:rPr lang="ru-RU" sz="1200" dirty="0" smtClean="0">
                <a:latin typeface="Times New Roman" panose="02020603050405020304" pitchFamily="18" charset="0"/>
              </a:rPr>
              <a:t>7-12 м/с</a:t>
            </a:r>
            <a:r>
              <a:rPr lang="ru-RU" sz="1200" dirty="0"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</a:rPr>
              <a:t>2-4</a:t>
            </a:r>
            <a:r>
              <a:rPr lang="ru-RU" sz="1200" dirty="0" smtClean="0">
                <a:latin typeface="Times New Roman" panose="02020603050405020304" pitchFamily="18" charset="0"/>
              </a:rPr>
              <a:t>° мороза, </a:t>
            </a:r>
            <a:r>
              <a:rPr lang="ru-RU" sz="1200" dirty="0">
                <a:latin typeface="Times New Roman" panose="02020603050405020304" pitchFamily="18" charset="0"/>
              </a:rPr>
              <a:t>днем </a:t>
            </a:r>
            <a:r>
              <a:rPr lang="ru-RU" sz="1200" dirty="0">
                <a:latin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</a:rPr>
              <a:t>° мороза-1° тепла.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декабря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14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</a:rPr>
              <a:t>облачность, небольшой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5-10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75263" y="23465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75263" y="328891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1109822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880113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20351</TotalTime>
  <Words>602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3805</cp:revision>
  <cp:lastPrinted>2021-10-14T11:15:53Z</cp:lastPrinted>
  <dcterms:created xsi:type="dcterms:W3CDTF">2018-03-27T06:03:00Z</dcterms:created>
  <dcterms:modified xsi:type="dcterms:W3CDTF">2025-12-13T08:07:35Z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