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65" d="100"/>
          <a:sy n="65" d="100"/>
        </p:scale>
        <p:origin x="64" y="3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621532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77574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временами снег, низовая метель, гололед. Ветер северо-западный 15-20, порывы  23-28, временами 30 м/с и более. Температура воздуха ночью 2-4, днем 0-2 мороза.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декабря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севевро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9-14. порывы 15-18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17647" y="6331784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28899</TotalTime>
  <Words>592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PC</cp:lastModifiedBy>
  <cp:revision>4065</cp:revision>
  <cp:lastPrinted>2021-10-15T03:50:29Z</cp:lastPrinted>
  <dcterms:created xsi:type="dcterms:W3CDTF">2018-03-27T06:03:00Z</dcterms:created>
  <dcterms:modified xsi:type="dcterms:W3CDTF">2025-12-13T07:03:43Z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