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3821" y="-19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№347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1668949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1524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14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2025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декабря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снег, метель. Ветер южный, юго-восточный ночью 9-14, днем 15-20 м/с. Температура воздуха ночью 7-9, днем 2-4 мороза.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</a:t>
            </a:r>
          </a:p>
          <a:p>
            <a:pPr algn="ctr">
              <a:tabLst>
                <a:tab pos="182563" algn="l"/>
              </a:tabLs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15 декабря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14 декабря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декабря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снег, метель. Ветер юго-западный 15-20, порывы 23-28 м/с. Температура воздуха 8-10 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декабря, ночью 15 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/Т.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Марьина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20163</TotalTime>
  <Words>643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7653</cp:revision>
  <cp:lastPrinted>2021-07-01T03:56:27Z</cp:lastPrinted>
  <dcterms:created xsi:type="dcterms:W3CDTF">2018-03-27T06:03:00Z</dcterms:created>
  <dcterms:modified xsi:type="dcterms:W3CDTF">2025-12-13T07:43:58Z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