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478291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783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днем снег, метель. Ветер юго-западный 9-14, днем порывы 15-20 м/с. Температура воздуха ночью 6-8, днем 1-3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снег, метель, гололед. Ветер юго-западный порывы 15-20 м/с. Температура воздуха  6-8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688331"/>
              </p:ext>
            </p:extLst>
          </p:nvPr>
        </p:nvGraphicFramePr>
        <p:xfrm>
          <a:off x="5046210" y="4501196"/>
          <a:ext cx="4667251" cy="2015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073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04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25875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3990</cp:revision>
  <cp:lastPrinted>2021-07-01T03:56:27Z</cp:lastPrinted>
  <dcterms:created xsi:type="dcterms:W3CDTF">2018-03-27T06:03:00Z</dcterms:created>
  <dcterms:modified xsi:type="dcterms:W3CDTF">2025-12-13T05:54:40Z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