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851717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9386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13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утром и днем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осадки (дождь, снег), гололед, метель. Временами туман. Ветер южный с переходом на западный 9-14, днем 15-20 м/с. Температура воздуха ночью 2-4 мороза, днем 3-5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порывы 16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55767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448423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15604</TotalTime>
  <Words>602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3881</cp:revision>
  <cp:lastPrinted>2021-07-01T03:56:27Z</cp:lastPrinted>
  <dcterms:created xsi:type="dcterms:W3CDTF">2018-03-27T06:03:00Z</dcterms:created>
  <dcterms:modified xsi:type="dcterms:W3CDTF">2025-12-13T07:41:14Z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