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9163633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1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96903239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ночью и в конце дня дождь. Ночью туман. Ветер юго-западный 8-13, днем порывы 15-20 м/с. Температура воздуха ночью 2-4, днем 13-15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15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(дождь, снег), гололед.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м/с.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14314</TotalTime>
  <Words>636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3867</cp:revision>
  <cp:lastPrinted>2021-07-01T03:56:27Z</cp:lastPrinted>
  <dcterms:created xsi:type="dcterms:W3CDTF">2018-03-27T06:03:00Z</dcterms:created>
  <dcterms:modified xsi:type="dcterms:W3CDTF">2025-12-13T06:39:38Z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