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06307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Временами туман. Ветер юго-западный, южный 9-14 м/с. Температура воздуха ночью 5-7 мороза, днем 1 мороза-1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 15-20, порывы 23-28 м/с. Температура воздуха 9-11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9464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25452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5026</cp:revision>
  <cp:lastPrinted>2021-07-01T03:56:27Z</cp:lastPrinted>
  <dcterms:created xsi:type="dcterms:W3CDTF">2018-03-27T06:03:00Z</dcterms:created>
  <dcterms:modified xsi:type="dcterms:W3CDTF">2025-12-13T08:27:27Z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