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5" d="100"/>
          <a:sy n="105" d="100"/>
        </p:scale>
        <p:origin x="62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80505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8631" y="217339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313909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25338</TotalTime>
  <Words>698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4247</cp:revision>
  <cp:lastPrinted>2021-10-18T15:52:53Z</cp:lastPrinted>
  <dcterms:created xsi:type="dcterms:W3CDTF">2018-03-27T06:03:00Z</dcterms:created>
  <dcterms:modified xsi:type="dcterms:W3CDTF">2025-12-13T07:49:09Z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