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61202115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347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На дорогах гололедица. Временами туман. Ветер юго-западный, южный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1 мороза-1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метель, гололед.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43350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27580</TotalTime>
  <Words>609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5074</cp:revision>
  <cp:lastPrinted>2021-07-01T03:56:27Z</cp:lastPrinted>
  <dcterms:created xsi:type="dcterms:W3CDTF">2018-03-27T06:03:00Z</dcterms:created>
  <dcterms:modified xsi:type="dcterms:W3CDTF">2025-12-13T08:29:21Z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