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2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kk-KZ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34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7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13 декабря 2025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9399" y="127924"/>
            <a:ext cx="4935538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14 декабря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13 декабря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14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декабря</a:t>
            </a: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</a:t>
            </a:r>
            <a:r>
              <a:rPr lang="kk-KZ" sz="1100" dirty="0">
                <a:solidFill>
                  <a:schemeClr val="tx1"/>
                </a:solidFill>
              </a:rPr>
              <a:t>сть</a:t>
            </a:r>
            <a:r>
              <a:rPr lang="ru-RU" sz="1100" dirty="0">
                <a:solidFill>
                  <a:schemeClr val="tx1"/>
                </a:solidFill>
              </a:rPr>
              <a:t>,</a:t>
            </a:r>
            <a:r>
              <a:rPr lang="kk-KZ" sz="1100" dirty="0">
                <a:solidFill>
                  <a:schemeClr val="tx1"/>
                </a:solidFill>
              </a:rPr>
              <a:t> без осадков. Ночью и утром туман.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kk-KZ" sz="1100" dirty="0">
                <a:solidFill>
                  <a:schemeClr val="tx1"/>
                </a:solidFill>
              </a:rPr>
              <a:t>юго-восточный 3-8</a:t>
            </a:r>
            <a:r>
              <a:rPr lang="ru-RU" sz="1100" dirty="0">
                <a:solidFill>
                  <a:schemeClr val="tx1"/>
                </a:solidFill>
              </a:rPr>
              <a:t> м/с. Температура воздуха ночью </a:t>
            </a:r>
            <a:r>
              <a:rPr lang="kk-KZ" sz="1100" dirty="0">
                <a:solidFill>
                  <a:schemeClr val="tx1"/>
                </a:solidFill>
              </a:rPr>
              <a:t>1 мороза-1 тепла,</a:t>
            </a:r>
            <a:r>
              <a:rPr lang="ru-RU" sz="1100" dirty="0">
                <a:solidFill>
                  <a:schemeClr val="tx1"/>
                </a:solidFill>
              </a:rPr>
              <a:t> днем </a:t>
            </a:r>
            <a:r>
              <a:rPr lang="kk-KZ" sz="1100" dirty="0">
                <a:solidFill>
                  <a:schemeClr val="tx1"/>
                </a:solidFill>
              </a:rPr>
              <a:t>7-9 тепла</a:t>
            </a:r>
            <a:r>
              <a:rPr lang="ru-RU" sz="1100" dirty="0">
                <a:solidFill>
                  <a:schemeClr val="tx1"/>
                </a:solidFill>
              </a:rPr>
              <a:t>. 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15 декабря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14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декабря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15 декабря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Увеличение облачности, осадки (дождь, снег), гололед, туман. Ветер юго-западный 3-8</a:t>
            </a:r>
            <a:r>
              <a:rPr lang="ru-RU" sz="1100" dirty="0">
                <a:solidFill>
                  <a:schemeClr val="tx1"/>
                </a:solidFill>
              </a:rPr>
              <a:t> м/с. Температура </a:t>
            </a:r>
            <a:r>
              <a:rPr lang="ru-RU" sz="1100" dirty="0" smtClean="0">
                <a:solidFill>
                  <a:schemeClr val="tx1"/>
                </a:solidFill>
              </a:rPr>
              <a:t>воздуха </a:t>
            </a:r>
            <a:r>
              <a:rPr lang="ru-RU" sz="1100" smtClean="0">
                <a:solidFill>
                  <a:schemeClr val="tx1"/>
                </a:solidFill>
              </a:rPr>
              <a:t>0-2 </a:t>
            </a:r>
            <a:r>
              <a:rPr lang="ru-RU" sz="1100" smtClean="0">
                <a:solidFill>
                  <a:schemeClr val="tx1"/>
                </a:solidFill>
              </a:rPr>
              <a:t>тепла.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911717"/>
              </p:ext>
            </p:extLst>
          </p:nvPr>
        </p:nvGraphicFramePr>
        <p:xfrm>
          <a:off x="4835525" y="4248150"/>
          <a:ext cx="4937125" cy="205676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4243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9052" y="2236787"/>
            <a:ext cx="4970463" cy="2009775"/>
            <a:chOff x="4823618" y="2217426"/>
            <a:chExt cx="4970463" cy="200938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47431" y="2217426"/>
              <a:ext cx="4940300" cy="1015463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14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декабря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15 дека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бря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города.</a:t>
              </a: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повышенный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2668" y="3756998"/>
              <a:ext cx="4951413" cy="46980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13 декабря2025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624"/>
              <a:ext cx="4941888" cy="276171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Канаева Б.К.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Ба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қбергенқызы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27544</TotalTime>
  <Words>778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6642</cp:revision>
  <cp:lastPrinted>2021-07-01T09:11:30Z</cp:lastPrinted>
  <dcterms:created xsi:type="dcterms:W3CDTF">2018-03-27T06:03:00Z</dcterms:created>
  <dcterms:modified xsi:type="dcterms:W3CDTF">2025-12-13T06:43:34Z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