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12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54439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63907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(дождь, снег). Ветер юго-восточный с переходом на северо-западный 9-14 м/с. Температура воздуха ночью 0-2, днем 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28889</TotalTime>
  <Words>595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4086</cp:revision>
  <cp:lastPrinted>2021-10-15T03:50:29Z</cp:lastPrinted>
  <dcterms:created xsi:type="dcterms:W3CDTF">2018-03-27T06:03:00Z</dcterms:created>
  <dcterms:modified xsi:type="dcterms:W3CDTF">2025-12-12T07:07:31Z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