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163633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1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9690323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(преимущественно дождь).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           8 тепла7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осадки (преимущественно дождь). Ветер юго-западный 8-13 м/с.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kk-KZ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.К.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14301</TotalTime>
  <Words>618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3860</cp:revision>
  <cp:lastPrinted>2021-07-01T03:56:27Z</cp:lastPrinted>
  <dcterms:created xsi:type="dcterms:W3CDTF">2018-03-27T06:03:00Z</dcterms:created>
  <dcterms:modified xsi:type="dcterms:W3CDTF">2025-12-12T06:52:30Z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