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0" d="100"/>
          <a:sy n="100" d="100"/>
        </p:scale>
        <p:origin x="178" y="8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0462" y="114301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34731307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декабря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0342" y="3705605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12 декабря 202</a:t>
            </a:r>
            <a:r>
              <a:rPr lang="" altLang="ru-RU" sz="1200" b="1" dirty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9236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декабря 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декабря 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</a:rPr>
              <a:t>Переменная облачность, днем снег, метель, гололед. Ветер юго-восточный 7-12, </a:t>
            </a:r>
            <a:r>
              <a:rPr lang="ru-RU" sz="1200" dirty="0" smtClean="0">
                <a:latin typeface="Times New Roman" panose="02020603050405020304" pitchFamily="18" charset="0"/>
              </a:rPr>
              <a:t>днем порывы 15 </a:t>
            </a:r>
            <a:r>
              <a:rPr lang="ru-RU" sz="1200" dirty="0">
                <a:latin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</a:rPr>
              <a:t>10-12°, </a:t>
            </a:r>
            <a:r>
              <a:rPr lang="ru-RU" sz="1200" dirty="0">
                <a:latin typeface="Times New Roman" panose="02020603050405020304" pitchFamily="18" charset="0"/>
              </a:rPr>
              <a:t>днем 0-2° мороза. 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14 декабря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13 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14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декабря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kk-KZ" sz="1200" dirty="0">
                <a:latin typeface="Times New Roman" panose="02020603050405020304" pitchFamily="18" charset="0"/>
              </a:rPr>
              <a:t>О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блачно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снег, низовая метель.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юго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 5-10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1-3°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75263" y="2346510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75263" y="3288913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06171470"/>
              </p:ext>
            </p:extLst>
          </p:nvPr>
        </p:nvGraphicFramePr>
        <p:xfrm>
          <a:off x="5052432" y="4221088"/>
          <a:ext cx="4691064" cy="18159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964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1,928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3299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0,660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0,988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0,130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пр. Абая,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Эрнст Л.В. 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42880113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lab_vko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20344</TotalTime>
  <Words>605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3803</cp:revision>
  <cp:lastPrinted>2021-10-14T11:15:53Z</cp:lastPrinted>
  <dcterms:created xsi:type="dcterms:W3CDTF">2018-03-27T06:03:00Z</dcterms:created>
  <dcterms:modified xsi:type="dcterms:W3CDTF">2025-12-12T07:47:26Z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