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7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663403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</a:rPr>
              <a:t>, ночью снег, днем осадки (дождь, снег). Метель</a:t>
            </a:r>
            <a:r>
              <a:rPr lang="ru-RU" sz="1200" dirty="0">
                <a:latin typeface="Times New Roman" panose="02020603050405020304" pitchFamily="18" charset="0"/>
              </a:rPr>
              <a:t>, гололед. Ветер </a:t>
            </a:r>
            <a:r>
              <a:rPr lang="ru-RU" sz="1200" dirty="0" smtClean="0">
                <a:latin typeface="Times New Roman" panose="02020603050405020304" pitchFamily="18" charset="0"/>
              </a:rPr>
              <a:t>юго-восточный, южный </a:t>
            </a:r>
            <a:r>
              <a:rPr lang="ru-RU" sz="1200" dirty="0">
                <a:latin typeface="Times New Roman" panose="02020603050405020304" pitchFamily="18" charset="0"/>
              </a:rPr>
              <a:t>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</a:rPr>
              <a:t>7-9° мороза, </a:t>
            </a:r>
            <a:r>
              <a:rPr lang="ru-RU" sz="1200" dirty="0">
                <a:latin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</a:rPr>
              <a:t>1° мороза-1° тепла. </a:t>
            </a:r>
            <a:endParaRPr lang="ru-RU" sz="1200" dirty="0">
              <a:latin typeface="Times New Roman" panose="02020603050405020304" pitchFamily="18" charset="0"/>
            </a:endParaRP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967650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20478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3837</cp:revision>
  <cp:lastPrinted>2021-07-01T03:56:27Z</cp:lastPrinted>
  <dcterms:created xsi:type="dcterms:W3CDTF">2018-03-27T06:03:00Z</dcterms:created>
  <dcterms:modified xsi:type="dcterms:W3CDTF">2025-12-12T07:43:03Z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