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№346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декабря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декабря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етер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1-6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14 декабря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13 декабря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14 декабря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восточ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3-5 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134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0,26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2972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0,59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106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0,53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68</a:t>
                      </a:r>
                      <a:endParaRPr lang="ru-RU" sz="12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0,16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0,11</a:t>
                      </a:r>
                      <a:endParaRPr lang="ru-RU" sz="12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Мухитдинова Р.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21969</TotalTime>
  <Words>566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5392</cp:revision>
  <cp:lastPrinted>2021-07-01T03:56:27Z</cp:lastPrinted>
  <dcterms:created xsi:type="dcterms:W3CDTF">2018-03-27T06:03:00Z</dcterms:created>
  <dcterms:modified xsi:type="dcterms:W3CDTF">2025-12-12T06:57:18Z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