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9633025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12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12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0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метель. Ветер юго-западный 9-14 м/с. Температура воздуха ночью и днем 3-5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8-10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208657889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1708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</TotalTime>
  <Words>635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228</cp:revision>
  <dcterms:modified xsi:type="dcterms:W3CDTF">2025-12-12T08:21:18Z</dcterms:modified>
</cp:coreProperties>
</file>