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140633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снег, метель, гололед. Ветер юго-западный 9-14 м/с. Температура воздуха ночью 3-5, днем 1-3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14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метель, гололед. Ветер юго-западный, южный 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645382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25373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5024</cp:revision>
  <cp:lastPrinted>2021-07-01T03:56:27Z</cp:lastPrinted>
  <dcterms:created xsi:type="dcterms:W3CDTF">2018-03-27T06:03:00Z</dcterms:created>
  <dcterms:modified xsi:type="dcterms:W3CDTF">2025-12-12T07:39:21Z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