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45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4344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</a:rPr>
              <a:t>облачность, днем снег, метель, гололед. Ветер юго-восточный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39891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06898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25328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4245</cp:revision>
  <cp:lastPrinted>2021-10-18T15:52:53Z</cp:lastPrinted>
  <dcterms:created xsi:type="dcterms:W3CDTF">2018-03-27T06:03:00Z</dcterms:created>
  <dcterms:modified xsi:type="dcterms:W3CDTF">2025-12-12T07:48:21Z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