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90420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снег, поземок. Ветер юго-западный 9-14 м/с. Температура воздуха ночью 8-10, днем 0-2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296882"/>
              </p:ext>
            </p:extLst>
          </p:nvPr>
        </p:nvGraphicFramePr>
        <p:xfrm>
          <a:off x="5134650" y="3763600"/>
          <a:ext cx="4463375" cy="2414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декабря, ночью 14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53233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7448</cp:revision>
  <cp:lastPrinted>2025-08-12T06:13:34Z</cp:lastPrinted>
  <dcterms:created xsi:type="dcterms:W3CDTF">2018-03-27T06:03:00Z</dcterms:created>
  <dcterms:modified xsi:type="dcterms:W3CDTF">2025-12-12T07:32:43Z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