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97272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42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снег. Ветер юго-западный 9-14 м/с. Температура воздуха ночью 6-8, днем 3-5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юго-западный 9-14 м/с. Температура воздуха  7-9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201236"/>
              </p:ext>
            </p:extLst>
          </p:nvPr>
        </p:nvGraphicFramePr>
        <p:xfrm>
          <a:off x="5046210" y="4501196"/>
          <a:ext cx="4667251" cy="2015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25853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3987</cp:revision>
  <cp:lastPrinted>2021-07-01T03:56:27Z</cp:lastPrinted>
  <dcterms:created xsi:type="dcterms:W3CDTF">2018-03-27T06:03:00Z</dcterms:created>
  <dcterms:modified xsi:type="dcterms:W3CDTF">2025-12-12T06:14:33Z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