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919090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снег, метель, гололед. 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Ветер юго-западный, южный 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27508</TotalTime>
  <Words>604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5070</cp:revision>
  <cp:lastPrinted>2021-07-01T03:56:27Z</cp:lastPrinted>
  <dcterms:created xsi:type="dcterms:W3CDTF">2018-03-27T06:03:00Z</dcterms:created>
  <dcterms:modified xsi:type="dcterms:W3CDTF">2025-12-12T07:41:32Z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