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48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040829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29058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>
                <a:latin typeface="Times New Roman"/>
                <a:ea typeface="Calibri"/>
              </a:rPr>
              <a:t>облачно, ночью снег, метель, днем осадки, временами сильные (дождь, снег), метель. Туман, гололед. Ветер северо-западный 9-14, днем порывы 15-20 м/с. Температура воздуха ночью и днем около 0 градусов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Облачно, снег, метель. Ветер северо-западный, 15-20 м/с, порывы </a:t>
            </a:r>
            <a:r>
              <a:rPr lang="ru-RU" sz="1100" dirty="0" smtClean="0">
                <a:latin typeface="Times New Roman"/>
                <a:ea typeface="Calibri"/>
              </a:rPr>
              <a:t>23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8-10 мороза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35824</TotalTime>
  <Words>616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6411</cp:revision>
  <cp:lastPrinted>2021-07-01T03:56:27Z</cp:lastPrinted>
  <dcterms:created xsi:type="dcterms:W3CDTF">2018-03-27T06:03:00Z</dcterms:created>
  <dcterms:modified xsi:type="dcterms:W3CDTF">2025-12-12T07:13:28Z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