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971038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latin typeface="Times New Roman" panose="02020603050405020304" pitchFamily="18" charset="0"/>
                <a:ea typeface="Times New Roman" panose="02020603050405020304" pitchFamily="18" charset="0"/>
              </a:rPr>
              <a:t>оңтүстік-шығыстан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13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126735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19650</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3790</cp:revision>
  <cp:lastPrinted>2021-07-01T03:56:27Z</cp:lastPrinted>
  <dcterms:created xsi:type="dcterms:W3CDTF">2018-03-27T06:03:00Z</dcterms:created>
  <dcterms:modified xsi:type="dcterms:W3CDTF">2025-12-11T06:36:54Z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