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60789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Жел о</a:t>
            </a:r>
            <a:r>
              <a:rPr lang="kk-KZ" sz="1200" dirty="0" smtClean="0">
                <a:latin typeface="Times New Roman" panose="02020603050405020304" pitchFamily="18" charset="0"/>
                <a:ea typeface="Times New Roman" panose="02020603050405020304" pitchFamily="18" charset="0"/>
              </a:rPr>
              <a:t>ңтүстік-шығыстан соғады</a:t>
            </a:r>
            <a:r>
              <a:rPr lang="kk-KZ" sz="1200" dirty="0" smtClean="0">
                <a:solidFill>
                  <a:prstClr val="black"/>
                </a:solidFill>
                <a:latin typeface="Times New Roman" pitchFamily="18" charset="0"/>
                <a:cs typeface="Times New Roman" pitchFamily="18" charset="0"/>
              </a:rPr>
              <a:t>, күші 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25-27°, күндіз 5-7° аяз болады.</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Жел оңтүстік-шығыстан соғады, күші 7-12 м/с. Ауа температурасы 8-10°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184981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
        <p:nvSpPr>
          <p:cNvPr id="20" name="TextBox 13"/>
          <p:cNvSpPr txBox="1"/>
          <p:nvPr/>
        </p:nvSpPr>
        <p:spPr>
          <a:xfrm>
            <a:off x="5025122" y="22230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22915</TotalTime>
  <Words>641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4147</cp:revision>
  <cp:lastPrinted>2021-07-01T03:56:27Z</cp:lastPrinted>
  <dcterms:created xsi:type="dcterms:W3CDTF">2018-03-27T06:03:00Z</dcterms:created>
  <dcterms:modified xsi:type="dcterms:W3CDTF">2025-12-11T06:40:54Z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