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584879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 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12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11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 Көшпелі бұлтты, күндіз аздаған қар, бұрқасын, көктайғақ. Оңтүстік-шығыстан жел соғады, күші 9-14 м/с. Ауа температурасы түнде 9-11, күндіз 1-3 градус аяз.</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13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Оңтүстік-батыстан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461899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25193</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5006</cp:revision>
  <cp:lastPrinted>2021-07-01T03:56:27Z</cp:lastPrinted>
  <dcterms:created xsi:type="dcterms:W3CDTF">2018-03-27T06:03:00Z</dcterms:created>
  <dcterms:modified xsi:type="dcterms:W3CDTF">2025-12-11T07:46:40Z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