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336262253"/>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a:t>
                      </a:r>
                      <a:r>
                        <a:rPr lang="kk-KZ" altLang="x-none" sz="1600" b="1" i="1" dirty="0" smtClean="0">
                          <a:solidFill>
                            <a:srgbClr val="002060"/>
                          </a:solidFill>
                          <a:latin typeface="Times New Roman" panose="02020603050405020304" pitchFamily="18" charset="0"/>
                          <a:cs typeface="Times New Roman" panose="02020603050405020304" pitchFamily="18" charset="0"/>
                        </a:rPr>
                        <a:t>4</a:t>
                      </a:r>
                      <a:r>
                        <a:rPr lang="en-US" altLang="x-none" sz="1600" b="1" i="1" dirty="0" smtClean="0">
                          <a:solidFill>
                            <a:srgbClr val="002060"/>
                          </a:solidFill>
                          <a:latin typeface="Times New Roman" panose="02020603050405020304" pitchFamily="18" charset="0"/>
                          <a:cs typeface="Times New Roman" panose="02020603050405020304" pitchFamily="18" charset="0"/>
                        </a:rPr>
                        <a:t>5</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1</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a:t>
            </a:r>
            <a:r>
              <a:rPr lang="en-US" altLang="ru-RU" sz="1200" b="1" smtClean="0">
                <a:latin typeface="Times New Roman" panose="02020603050405020304" pitchFamily="18" charset="0"/>
                <a:cs typeface="Times New Roman" panose="02020603050405020304" pitchFamily="18" charset="0"/>
              </a:rPr>
              <a:t>1</a:t>
            </a:r>
            <a:r>
              <a:rPr lang="ru-RU" altLang="ru-RU" sz="1200" b="1"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желтоқсанға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464675497"/>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7</a:t>
                      </a: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55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27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r>
                        <a:rPr lang="en-US"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6</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0,70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20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2031325"/>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a:t>
            </a:r>
            <a:r>
              <a:rPr lang="en-US" altLang="ru-RU" sz="1200" b="1" dirty="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  желтоқсанға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1</a:t>
            </a:r>
            <a:r>
              <a:rPr lang="en-US" altLang="ru-RU" sz="1200" b="1" dirty="0" smtClean="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 желтоқсаннан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1</a:t>
            </a:r>
            <a:r>
              <a:rPr lang="en-US" altLang="ru-RU" sz="1200" b="1" dirty="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  желтоқсанға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a:t>
            </a:r>
            <a:r>
              <a:rPr lang="kk-KZ" sz="1100" dirty="0" smtClean="0">
                <a:latin typeface="Times New Roman" pitchFamily="18" charset="0"/>
                <a:cs typeface="Times New Roman" pitchFamily="18" charset="0"/>
              </a:rPr>
              <a:t>таңертең және күндіз жауын-шашын </a:t>
            </a:r>
            <a:r>
              <a:rPr lang="ru-RU" sz="1100" dirty="0" err="1" smtClean="0">
                <a:latin typeface="Times New Roman" pitchFamily="18" charset="0"/>
                <a:cs typeface="Times New Roman" pitchFamily="18" charset="0"/>
              </a:rPr>
              <a:t>(жаңбыр, қар</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жауады</a:t>
            </a:r>
            <a:r>
              <a:rPr lang="kk-KZ" sz="1100" dirty="0" smtClean="0">
                <a:latin typeface="Times New Roman" pitchFamily="18" charset="0"/>
                <a:cs typeface="Times New Roman" pitchFamily="18" charset="0"/>
              </a:rPr>
              <a:t>. Оңтүстік-батыстан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м/с. Ауа температурасы түнде 3-5, күндіз </a:t>
            </a:r>
            <a:r>
              <a:rPr lang="kk-KZ" sz="1100" dirty="0" smtClean="0">
                <a:latin typeface="Times New Roman" pitchFamily="18" charset="0"/>
                <a:cs typeface="Times New Roman" pitchFamily="18" charset="0"/>
              </a:rPr>
              <a:t>9</a:t>
            </a:r>
            <a:r>
              <a:rPr lang="kk-KZ" sz="1100" dirty="0" smtClean="0">
                <a:latin typeface="Times New Roman" pitchFamily="18" charset="0"/>
                <a:cs typeface="Times New Roman" pitchFamily="18" charset="0"/>
              </a:rPr>
              <a:t>-11 градус </a:t>
            </a:r>
            <a:r>
              <a:rPr lang="kk-KZ" sz="1100" dirty="0" smtClean="0">
                <a:latin typeface="Times New Roman" pitchFamily="18" charset="0"/>
                <a:cs typeface="Times New Roman" pitchFamily="18" charset="0"/>
              </a:rPr>
              <a:t>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1</a:t>
            </a:r>
            <a:r>
              <a:rPr lang="en-US" altLang="ru-RU" sz="1200" b="1" dirty="0">
                <a:latin typeface="Times New Roman" pitchFamily="18" charset="0"/>
                <a:cs typeface="Times New Roman" pitchFamily="18" charset="0"/>
              </a:rPr>
              <a:t>3</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желтоқсанға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1</a:t>
            </a:r>
            <a:r>
              <a:rPr lang="en-US" altLang="ru-RU" sz="1200" b="1" dirty="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 желтоқсаннан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1</a:t>
            </a:r>
            <a:r>
              <a:rPr lang="en-US" altLang="ru-RU" sz="1200" b="1" dirty="0">
                <a:latin typeface="Times New Roman" pitchFamily="18" charset="0"/>
                <a:cs typeface="Times New Roman" pitchFamily="18" charset="0"/>
              </a:rPr>
              <a:t>3</a:t>
            </a:r>
            <a:r>
              <a:rPr lang="kk-KZ" altLang="ru-RU" sz="1200" b="1" dirty="0" smtClean="0">
                <a:latin typeface="Times New Roman" pitchFamily="18" charset="0"/>
                <a:cs typeface="Times New Roman" pitchFamily="18" charset="0"/>
              </a:rPr>
              <a:t> желтоқсанға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 </a:t>
            </a:r>
            <a:r>
              <a:rPr lang="ru-RU" sz="1100" dirty="0" err="1" smtClean="0">
                <a:latin typeface="Times New Roman" pitchFamily="18" charset="0"/>
                <a:cs typeface="Times New Roman" pitchFamily="18" charset="0"/>
              </a:rPr>
              <a:t>(жаңбыр, қар</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жауады</a:t>
            </a:r>
            <a:r>
              <a:rPr lang="kk-K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Оңтүстік-батыстан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3-5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152795"/>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Нурлыбаева</a:t>
            </a:r>
            <a:r>
              <a:rPr lang="ru-RU" sz="1200" b="1" i="1" dirty="0" smtClean="0">
                <a:latin typeface="Times New Roman" panose="02020603050405020304" pitchFamily="18" charset="0"/>
                <a:cs typeface="Times New Roman" panose="02020603050405020304" pitchFamily="18" charset="0"/>
              </a:rPr>
              <a:t> А.Н.</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14198</TotalTime>
  <Words>586</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3944</cp:revision>
  <cp:lastPrinted>2021-07-01T03:56:27Z</cp:lastPrinted>
  <dcterms:created xsi:type="dcterms:W3CDTF">2018-03-27T06:03:00Z</dcterms:created>
  <dcterms:modified xsi:type="dcterms:W3CDTF">2025-12-11T07:20:00Z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