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29438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a:t>
            </a:r>
            <a:r>
              <a:rPr lang="kk-KZ" sz="1200" dirty="0" smtClean="0">
                <a:latin typeface="Times New Roman" panose="02020603050405020304" pitchFamily="18" charset="0"/>
                <a:ea typeface="Times New Roman" panose="02020603050405020304" pitchFamily="18" charset="0"/>
              </a:rPr>
              <a:t>-батыстан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 болады.</a:t>
            </a:r>
            <a:endParaRPr lang="" altLang="ru-RU" sz="400" b="1" dirty="0">
              <a:latin typeface="Times New Roman" pitchFamily="18" charset="0"/>
              <a:cs typeface="Times New Roman" pitchFamily="18" charset="0"/>
            </a:endParaRPr>
          </a:p>
          <a:p>
            <a:pPr algn="just">
              <a:spcBef>
                <a:spcPts val="0"/>
              </a:spcBef>
              <a:defRPr/>
            </a:pPr>
            <a:endParaRPr lang="ru-RU" altLang="ru-RU" sz="10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қар, бұрқасын. </a:t>
            </a:r>
            <a:r>
              <a:rPr lang="kk-KZ" sz="1200" dirty="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66620"/>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19322</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3850</cp:revision>
  <cp:lastPrinted>2021-07-01T03:56:27Z</cp:lastPrinted>
  <dcterms:created xsi:type="dcterms:W3CDTF">2018-03-27T06:03:00Z</dcterms:created>
  <dcterms:modified xsi:type="dcterms:W3CDTF">2025-12-11T06:39:07Z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