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8" d="100"/>
          <a:sy n="68" d="100"/>
        </p:scale>
        <p:origin x="77" y="45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3170800"/>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1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11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776786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49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8398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50512"/>
            <a:ext cx="4726961" cy="1400383"/>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12</a:t>
            </a:r>
            <a:r>
              <a:rPr lang="kk-KZ" sz="1050" b="1" kern="1400" dirty="0">
                <a:latin typeface="Times New Roman" panose="02020603050405020304" pitchFamily="18" charset="0"/>
                <a:cs typeface="Times New Roman" panose="02020603050405020304" pitchFamily="18" charset="0"/>
              </a:rPr>
              <a:t> желтоқсан</a:t>
            </a:r>
            <a:r>
              <a:rPr lang="kk-KZ" sz="1050" b="1" dirty="0">
                <a:latin typeface="Times New Roman" panose="02020603050405020304" pitchFamily="18" charset="0"/>
                <a:cs typeface="Times New Roman" panose="02020603050405020304" pitchFamily="18" charset="0"/>
              </a:rPr>
              <a:t>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11 </a:t>
            </a:r>
            <a:r>
              <a:rPr lang="kk-KZ" sz="1050" b="1" kern="1400" dirty="0">
                <a:latin typeface="Times New Roman" panose="02020603050405020304" pitchFamily="18" charset="0"/>
                <a:cs typeface="Times New Roman" panose="02020603050405020304" pitchFamily="18" charset="0"/>
              </a:rPr>
              <a:t>желтоқсан</a:t>
            </a:r>
            <a:r>
              <a:rPr lang="ru-RU" sz="1050" b="1" dirty="0">
                <a:latin typeface="Times New Roman" panose="02020603050405020304" pitchFamily="18" charset="0"/>
                <a:cs typeface="Times New Roman" panose="02020603050405020304" pitchFamily="18" charset="0"/>
              </a:rPr>
              <a:t> с. 20-ден </a:t>
            </a:r>
            <a:r>
              <a:rPr lang="kk-KZ" sz="1050" b="1" kern="1400" dirty="0">
                <a:latin typeface="Times New Roman" panose="02020603050405020304" pitchFamily="18" charset="0"/>
                <a:cs typeface="Times New Roman" panose="02020603050405020304" pitchFamily="18" charset="0"/>
              </a:rPr>
              <a:t> 12 желтоқсан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a:t>
            </a:r>
            <a:r>
              <a:rPr lang="ru-RU" sz="1000" dirty="0">
                <a:latin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м/с.</a:t>
            </a:r>
            <a:r>
              <a:rPr lang="ru-RU" sz="1000" dirty="0">
                <a:latin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Ауа температурасы түнде 15-17 күндіз 8-10 аяз.</a:t>
            </a:r>
            <a:r>
              <a:rPr lang="ru-RU" sz="1000" dirty="0">
                <a:latin typeface="Times New Roman" panose="02020603050405020304" pitchFamily="18" charset="0"/>
                <a:cs typeface="Times New Roman" panose="02020603050405020304" pitchFamily="18" charset="0"/>
              </a:rPr>
              <a:t> </a:t>
            </a:r>
            <a:endParaRPr lang="kk-KZ" sz="10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13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12</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13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3-5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12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13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жоғары</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49527</TotalTime>
  <Words>604</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7118</cp:revision>
  <cp:lastPrinted>2025-07-15T07:11:11Z</cp:lastPrinted>
  <dcterms:created xsi:type="dcterms:W3CDTF">2018-03-27T06:03:00Z</dcterms:created>
  <dcterms:modified xsi:type="dcterms:W3CDTF">2025-12-11T06:05:16Z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