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625464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9263" y="120670"/>
            <a:ext cx="4712545" cy="221599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12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11</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dirty="0" smtClean="0">
                <a:latin typeface="Times New Roman" panose="02020603050405020304" pitchFamily="18" charset="0"/>
                <a:cs typeface="Times New Roman" panose="02020603050405020304" pitchFamily="18" charset="0"/>
                <a:sym typeface="+mn-ea"/>
              </a:rPr>
              <a:t>Көшпелі </a:t>
            </a:r>
            <a:r>
              <a:rPr lang="kk-KZ" altLang="ru-RU" sz="1150" dirty="0">
                <a:latin typeface="Times New Roman" panose="02020603050405020304" pitchFamily="18" charset="0"/>
                <a:cs typeface="Times New Roman" panose="02020603050405020304" pitchFamily="18" charset="0"/>
                <a:sym typeface="+mn-ea"/>
              </a:rPr>
              <a:t>бұлтты, жауын-шашынсыз. </a:t>
            </a:r>
            <a:r>
              <a:rPr lang="kk-KZ" altLang="ru-RU" sz="1150" dirty="0" smtClean="0">
                <a:latin typeface="Times New Roman" panose="02020603050405020304" pitchFamily="18" charset="0"/>
                <a:cs typeface="Times New Roman" panose="02020603050405020304" pitchFamily="18" charset="0"/>
                <a:sym typeface="+mn-ea"/>
              </a:rPr>
              <a:t>Шығыстан соғатын жел оңтүстік-батысқа ауысады, </a:t>
            </a:r>
            <a:r>
              <a:rPr lang="kk-KZ" altLang="ru-RU" sz="1150" dirty="0">
                <a:latin typeface="Times New Roman" panose="02020603050405020304" pitchFamily="18" charset="0"/>
                <a:cs typeface="Times New Roman" panose="02020603050405020304" pitchFamily="18" charset="0"/>
                <a:sym typeface="+mn-ea"/>
              </a:rPr>
              <a:t>күші </a:t>
            </a:r>
            <a:r>
              <a:rPr lang="kk-KZ" altLang="ru-RU" sz="1150" dirty="0" smtClean="0">
                <a:latin typeface="Times New Roman" panose="02020603050405020304" pitchFamily="18" charset="0"/>
                <a:cs typeface="Times New Roman" panose="02020603050405020304" pitchFamily="18" charset="0"/>
                <a:sym typeface="+mn-ea"/>
              </a:rPr>
              <a:t>2-7 </a:t>
            </a:r>
            <a:r>
              <a:rPr lang="kk-KZ" altLang="ru-RU" sz="1150" dirty="0">
                <a:latin typeface="Times New Roman" panose="02020603050405020304" pitchFamily="18" charset="0"/>
                <a:cs typeface="Times New Roman" panose="02020603050405020304" pitchFamily="18" charset="0"/>
                <a:sym typeface="+mn-ea"/>
              </a:rPr>
              <a:t>м/с. Ауа температурасы түнде </a:t>
            </a:r>
            <a:r>
              <a:rPr lang="kk-KZ" altLang="ru-RU" sz="1150" dirty="0" smtClean="0">
                <a:latin typeface="Times New Roman" panose="02020603050405020304" pitchFamily="18" charset="0"/>
                <a:cs typeface="Times New Roman" panose="02020603050405020304" pitchFamily="18" charset="0"/>
                <a:sym typeface="+mn-ea"/>
              </a:rPr>
              <a:t>13-15, күндіз 6-8 </a:t>
            </a:r>
            <a:r>
              <a:rPr lang="kk-KZ" altLang="ru-RU" sz="1150" dirty="0">
                <a:latin typeface="Times New Roman" panose="02020603050405020304" pitchFamily="18" charset="0"/>
                <a:cs typeface="Times New Roman" panose="02020603050405020304" pitchFamily="18" charset="0"/>
                <a:sym typeface="+mn-ea"/>
              </a:rPr>
              <a:t>градус аяз болады</a:t>
            </a:r>
            <a:r>
              <a:rPr lang="kk-KZ" altLang="ru-RU" sz="1150" dirty="0" smtClean="0">
                <a:latin typeface="Times New Roman" panose="02020603050405020304" pitchFamily="18" charset="0"/>
                <a:cs typeface="Times New Roman" panose="02020603050405020304" pitchFamily="18" charset="0"/>
                <a:sym typeface="+mn-ea"/>
              </a:rPr>
              <a:t>.</a:t>
            </a:r>
          </a:p>
          <a:p>
            <a:pPr algn="ctr"/>
            <a:r>
              <a:rPr lang="kk-KZ" sz="1150" b="1" dirty="0" smtClean="0">
                <a:latin typeface="Times New Roman" panose="02020603050405020304" pitchFamily="18" charset="0"/>
                <a:cs typeface="Times New Roman" panose="02020603050405020304" pitchFamily="18" charset="0"/>
              </a:rPr>
              <a:t>13 желтоқсанға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12</a:t>
            </a:r>
            <a:r>
              <a:rPr lang="kk-KZ" sz="1150" b="1" dirty="0" smtClean="0">
                <a:latin typeface="Times New Roman" panose="02020603050405020304" pitchFamily="18" charset="0"/>
                <a:cs typeface="Times New Roman" panose="02020603050405020304" pitchFamily="18" charset="0"/>
              </a:rPr>
              <a:t> 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13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altLang="ru-RU" sz="1150" dirty="0">
                <a:latin typeface="Times New Roman" panose="02020603050405020304" pitchFamily="18" charset="0"/>
                <a:cs typeface="Times New Roman" panose="02020603050405020304"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қар жауады, </a:t>
            </a:r>
            <a:r>
              <a:rPr lang="kk-KZ" altLang="ru-RU" sz="1150" dirty="0" smtClean="0">
                <a:latin typeface="Times New Roman" panose="02020603050405020304" pitchFamily="18" charset="0"/>
                <a:cs typeface="Times New Roman" panose="02020603050405020304" pitchFamily="18" charset="0"/>
                <a:sym typeface="+mn-ea"/>
              </a:rPr>
              <a:t>көктайғақ</a:t>
            </a:r>
            <a:r>
              <a:rPr lang="kk-KZ" altLang="ru-RU" sz="1150" dirty="0" smtClean="0">
                <a:latin typeface="Times New Roman" panose="02020603050405020304" pitchFamily="18" charset="0"/>
                <a:cs typeface="Times New Roman" panose="02020603050405020304" pitchFamily="18" charset="0"/>
                <a:sym typeface="+mn-ea"/>
              </a:rPr>
              <a:t>, жаяу бұрқасын күтіледі</a:t>
            </a:r>
            <a:r>
              <a:rPr lang="kk-KZ" sz="1150" dirty="0" smtClean="0">
                <a:latin typeface="Times New Roman" panose="02020603050405020304" pitchFamily="18" charset="0"/>
                <a:cs typeface="Times New Roman" panose="02020603050405020304" pitchFamily="18" charset="0"/>
              </a:rPr>
              <a:t>. Оңтүстік-батыстан жел соғады, күші 9-14 м/с. Ауа температурасы 6-8 градус аяз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3352618"/>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0456" y="226817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12 желтоқсанда,</a:t>
            </a:r>
            <a:r>
              <a:rPr lang="ru-RU" sz="1150" dirty="0" smtClean="0">
                <a:solidFill>
                  <a:schemeClr val="tx1"/>
                </a:solidFill>
                <a:latin typeface="Times New Roman" panose="02020603050405020304" pitchFamily="18" charset="0"/>
                <a:cs typeface="Times New Roman" panose="02020603050405020304" pitchFamily="18" charset="0"/>
              </a:rPr>
              <a:t> 13</a:t>
            </a:r>
            <a:r>
              <a:rPr lang="kk-KZ" sz="1150" dirty="0" smtClean="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3611"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38408</TotalTime>
  <Words>532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6328</cp:revision>
  <cp:lastPrinted>2021-07-01T07:38:07Z</cp:lastPrinted>
  <dcterms:created xsi:type="dcterms:W3CDTF">2018-03-27T06:03:00Z</dcterms:created>
  <dcterms:modified xsi:type="dcterms:W3CDTF">2025-12-11T09:24:56Z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