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638088882"/>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345</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lang="ru-RU" dirty="0"/>
                        <a:t>2025 </a:t>
                      </a:r>
                      <a:r>
                        <a:rPr lang="ru-RU" dirty="0" err="1"/>
                        <a:t>жыл</a:t>
                      </a:r>
                      <a:r>
                        <a:rPr lang="ru-RU" baseline="0" dirty="0"/>
                        <a:t> 11 </a:t>
                      </a:r>
                      <a:r>
                        <a:rPr lang="ru-RU" baseline="0" dirty="0" err="1"/>
                        <a:t>желтоқсан</a:t>
                      </a:r>
                      <a:endParaRPr lang="ru-RU"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3083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hangingPunct="1">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12 </a:t>
            </a:r>
            <a:r>
              <a:rPr lang="kk-KZ" altLang="ru-RU" sz="1200" b="1" dirty="0">
                <a:latin typeface="Times New Roman" panose="02020603050405020304" pitchFamily="18" charset="0"/>
                <a:cs typeface="Times New Roman" pitchFamily="18" charset="0"/>
              </a:rPr>
              <a:t>желтоқсанға</a:t>
            </a:r>
            <a:endParaRPr lang="ru-RU" altLang="ru-RU" sz="1200" b="1" dirty="0">
              <a:latin typeface="Times New Roman" panose="02020603050405020304" pitchFamily="18" charset="0"/>
              <a:cs typeface="Times New Roman" pitchFamily="18" charset="0"/>
            </a:endParaRPr>
          </a:p>
          <a:p>
            <a:pPr algn="ctr" hangingPunct="1">
              <a:defRPr/>
            </a:pPr>
            <a:r>
              <a:rPr lang="ru-RU" altLang="ru-RU" sz="1200" b="1" dirty="0">
                <a:latin typeface="Times New Roman" panose="02020603050405020304" pitchFamily="18" charset="0"/>
                <a:cs typeface="Times New Roman" pitchFamily="18" charset="0"/>
              </a:rPr>
              <a:t>11 </a:t>
            </a:r>
            <a:r>
              <a:rPr lang="ru-RU" altLang="ru-RU" sz="1200" b="1" dirty="0" err="1">
                <a:latin typeface="Times New Roman" panose="02020603050405020304" pitchFamily="18" charset="0"/>
                <a:cs typeface="Times New Roman" pitchFamily="18" charset="0"/>
              </a:rPr>
              <a:t>желтоқсан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12</a:t>
            </a:r>
            <a:r>
              <a:rPr lang=""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желтоқсан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355600" algn="just" hangingPunct="1">
              <a:defRPr/>
            </a:pPr>
            <a:r>
              <a:rPr lang="kk-KZ" sz="1200" dirty="0">
                <a:solidFill>
                  <a:prstClr val="black"/>
                </a:solidFill>
                <a:latin typeface="Times New Roman" panose="02020603050405020304" pitchFamily="18" charset="0"/>
                <a:cs typeface="Times New Roman" pitchFamily="18" charset="0"/>
              </a:rPr>
              <a:t>Көшпелі бұлтты, күндіз қар, жаяу бұрқасын күтіледі. Оңтүстік-шығыстан соғатын жел оңтүстік-батысқа ауысады, күші 9-14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11-13,</a:t>
            </a:r>
            <a:r>
              <a:rPr lang="" sz="1200" dirty="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күндіз 3-5 градус аяз.</a:t>
            </a:r>
          </a:p>
          <a:p>
            <a:pPr indent="355600" algn="just" hangingPunct="1">
              <a:defRPr/>
            </a:pPr>
            <a:r>
              <a:rPr lang="kk-KZ" sz="1200" dirty="0">
                <a:solidFill>
                  <a:prstClr val="black"/>
                </a:solidFill>
                <a:latin typeface="Times New Roman" panose="02020603050405020304" pitchFamily="18" charset="0"/>
                <a:cs typeface="Times New Roman" pitchFamily="18" charset="0"/>
              </a:rPr>
              <a:t>  </a:t>
            </a:r>
          </a:p>
          <a:p>
            <a:pPr indent="177800"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13 </a:t>
            </a:r>
            <a:r>
              <a:rPr lang="kk-KZ" altLang="ru-RU" sz="1200" b="1" dirty="0">
                <a:latin typeface="Times New Roman" panose="02020603050405020304" pitchFamily="18" charset="0"/>
                <a:cs typeface="Times New Roman" pitchFamily="18" charset="0"/>
              </a:rPr>
              <a:t>желтоқсанға</a:t>
            </a:r>
          </a:p>
          <a:p>
            <a:pPr indent="177800" algn="ctr" hangingPunct="1">
              <a:defRPr/>
            </a:pPr>
            <a:r>
              <a:rPr lang="kk-KZ" altLang="ru-RU" sz="1200" b="1" dirty="0">
                <a:latin typeface="Times New Roman" panose="02020603050405020304" pitchFamily="18" charset="0"/>
                <a:cs typeface="Times New Roman" pitchFamily="18" charset="0"/>
              </a:rPr>
              <a:t>12 желтоқсан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13 </a:t>
            </a:r>
            <a:r>
              <a:rPr lang="ru-RU" sz="1200" b="1" dirty="0" err="1">
                <a:latin typeface="Times New Roman" panose="02020603050405020304" pitchFamily="18" charset="0"/>
                <a:cs typeface="Times New Roman" pitchFamily="18" charset="0"/>
              </a:rPr>
              <a:t>желтоқсан</a:t>
            </a:r>
            <a:r>
              <a:rPr 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355600" algn="just">
              <a:defRPr/>
            </a:pPr>
            <a:r>
              <a:rPr lang="kk-KZ" sz="1200" dirty="0">
                <a:solidFill>
                  <a:prstClr val="black"/>
                </a:solidFill>
                <a:latin typeface="Times New Roman" panose="02020603050405020304" pitchFamily="18" charset="0"/>
                <a:cs typeface="Times New Roman" pitchFamily="18" charset="0"/>
              </a:rPr>
              <a:t>Көшпелі бұлтты, кей уақыттарда қар, жаяу бұрқасын. Оңтүстік-батыстан жел соғады, күші 9-14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5-7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7" name="Table"/>
          <p:cNvGraphicFramePr/>
          <p:nvPr>
            <p:extLst>
              <p:ext uri="{D42A27DB-BD31-4B8C-83A1-F6EECF244321}">
                <p14:modId xmlns:p14="http://schemas.microsoft.com/office/powerpoint/2010/main" val="2814158760"/>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189</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190</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194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3725</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96</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0,</a:t>
                      </a:r>
                      <a:r>
                        <a:rPr lang="kk-KZ" sz="900" dirty="0">
                          <a:latin typeface="Times New Roman"/>
                          <a:ea typeface="Times New Roman"/>
                          <a:cs typeface="Times New Roman"/>
                          <a:sym typeface="Times New Roman"/>
                        </a:rPr>
                        <a:t>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42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23</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11 </a:t>
            </a:r>
            <a:r>
              <a:rPr lang="ru-RU" dirty="0" err="1"/>
              <a:t>желтоқсан</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92714" y="2513820"/>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kk-KZ" sz="1200" dirty="0">
                <a:solidFill>
                  <a:schemeClr val="tx1"/>
                </a:solidFill>
                <a:latin typeface="Times New Roman" panose="02020603050405020304" pitchFamily="18" charset="0"/>
                <a:cs typeface="Times New Roman" panose="02020603050405020304" pitchFamily="18" charset="0"/>
              </a:rPr>
              <a:t>      М</a:t>
            </a:r>
            <a:r>
              <a:rPr lang="ru-RU" dirty="0" err="1"/>
              <a:t>етеорологиялық</a:t>
            </a:r>
            <a:r>
              <a:rPr lang="ru-RU" dirty="0"/>
              <a:t> </a:t>
            </a:r>
            <a:r>
              <a:rPr lang="ru-RU" dirty="0" err="1"/>
              <a:t>жағдайлар</a:t>
            </a:r>
            <a:r>
              <a:rPr lang="ru-RU" dirty="0"/>
              <a:t> </a:t>
            </a:r>
            <a:r>
              <a:rPr lang="ru-RU" dirty="0" err="1"/>
              <a:t>қала</a:t>
            </a:r>
            <a:r>
              <a:rPr lang="ru-RU" dirty="0"/>
              <a:t> </a:t>
            </a:r>
            <a:r>
              <a:rPr lang="ru-RU" dirty="0" err="1"/>
              <a:t>атмосферасында</a:t>
            </a:r>
            <a:r>
              <a:rPr lang="ru-RU" dirty="0"/>
              <a:t> </a:t>
            </a:r>
            <a:r>
              <a:rPr lang="ru-RU" dirty="0" err="1"/>
              <a:t>ластаушы</a:t>
            </a:r>
            <a:r>
              <a:rPr lang="ru-RU" dirty="0"/>
              <a:t> </a:t>
            </a:r>
            <a:r>
              <a:rPr lang="ru-RU" dirty="0" err="1"/>
              <a:t>заттардың</a:t>
            </a:r>
            <a:r>
              <a:rPr lang="ru-RU" b="1" dirty="0"/>
              <a:t> </a:t>
            </a:r>
            <a:r>
              <a:rPr lang="ru-RU" b="1" dirty="0" err="1"/>
              <a:t>сейілуіне</a:t>
            </a:r>
            <a:r>
              <a:rPr lang="ru-RU" b="1" dirty="0"/>
              <a:t> </a:t>
            </a:r>
            <a:r>
              <a:rPr lang="ru-RU" dirty="0" err="1"/>
              <a:t>ықпал</a:t>
            </a:r>
            <a:r>
              <a:rPr lang="ru-RU" dirty="0"/>
              <a:t> </a:t>
            </a:r>
            <a:r>
              <a:rPr lang="ru-RU" dirty="0" err="1"/>
              <a:t>етеді</a:t>
            </a:r>
            <a:r>
              <a:rPr lang="ru-RU" dirty="0"/>
              <a:t>. </a:t>
            </a:r>
          </a:p>
          <a:p>
            <a:pPr algn="just">
              <a:defRPr sz="1200">
                <a:latin typeface="Times New Roman"/>
                <a:ea typeface="Times New Roman"/>
                <a:cs typeface="Times New Roman"/>
                <a:sym typeface="Times New Roman"/>
              </a:defRPr>
            </a:pPr>
            <a:r>
              <a:rPr lang="ru-RU" dirty="0"/>
              <a:t>      </a:t>
            </a:r>
            <a:r>
              <a:rPr lang="ru-RU" dirty="0" err="1"/>
              <a:t>Жалпы</a:t>
            </a:r>
            <a:r>
              <a:rPr lang="ru-RU" dirty="0"/>
              <a:t> </a:t>
            </a:r>
            <a:r>
              <a:rPr lang="ru-RU" dirty="0" err="1"/>
              <a:t>қала</a:t>
            </a:r>
            <a:r>
              <a:rPr lang="ru-RU" dirty="0"/>
              <a:t> </a:t>
            </a:r>
            <a:r>
              <a:rPr lang="ru-RU" dirty="0" err="1"/>
              <a:t>бойынша</a:t>
            </a:r>
            <a:r>
              <a:rPr lang="ru-RU" dirty="0"/>
              <a:t> </a:t>
            </a:r>
            <a:r>
              <a:rPr lang="ru-RU" dirty="0" err="1"/>
              <a:t>ауаның</a:t>
            </a:r>
            <a:r>
              <a:rPr lang="ru-RU" dirty="0"/>
              <a:t> </a:t>
            </a:r>
            <a:r>
              <a:rPr lang="ru-RU" dirty="0" err="1"/>
              <a:t>ластану</a:t>
            </a:r>
            <a:r>
              <a:rPr lang="ru-RU" dirty="0"/>
              <a:t> </a:t>
            </a:r>
            <a:r>
              <a:rPr lang="ru-RU" dirty="0" err="1"/>
              <a:t>деңгейінің</a:t>
            </a:r>
            <a:r>
              <a:rPr lang="ru-RU" dirty="0"/>
              <a:t> </a:t>
            </a:r>
            <a:r>
              <a:rPr lang="ru-RU" b="1" dirty="0" err="1"/>
              <a:t>төмен</a:t>
            </a:r>
            <a:r>
              <a:rPr lang="ru-RU" sz="1000" dirty="0"/>
              <a:t> </a:t>
            </a:r>
            <a:r>
              <a:rPr lang="ru-RU" dirty="0" err="1"/>
              <a:t>болуы</a:t>
            </a:r>
            <a:r>
              <a:rPr lang="ru-RU" dirty="0"/>
              <a:t> </a:t>
            </a:r>
            <a:r>
              <a:rPr lang="ru-RU" dirty="0" err="1"/>
              <a:t>күтілуде</a:t>
            </a:r>
            <a:r>
              <a:rPr lang="ru-RU" dirty="0"/>
              <a:t>.</a:t>
            </a:r>
          </a:p>
        </p:txBody>
      </p:sp>
      <p:sp>
        <p:nvSpPr>
          <p:cNvPr id="13" name="TextBox 12">
            <a:extLst>
              <a:ext uri="{FF2B5EF4-FFF2-40B4-BE49-F238E27FC236}">
                <a16:creationId xmlns:a16="http://schemas.microsoft.com/office/drawing/2014/main" id="{BC6889AA-95F2-410E-B1F7-CAC58948B58C}"/>
              </a:ext>
            </a:extLst>
          </p:cNvPr>
          <p:cNvSpPr txBox="1"/>
          <p:nvPr/>
        </p:nvSpPr>
        <p:spPr>
          <a:xfrm>
            <a:off x="5004217" y="3404873"/>
            <a:ext cx="4680169" cy="261610"/>
          </a:xfrm>
          <a:prstGeom prst="rect">
            <a:avLst/>
          </a:prstGeom>
          <a:solidFill>
            <a:sysClr val="window" lastClr="FFFFFF"/>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1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2, 3 дәрежелі ҚМЖ ескертуі жоқ</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49300" y="619067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Пірімжар А.</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a:t>
                      </a:r>
                      <a:r>
                        <a:rPr dirty="0" err="1"/>
                        <a:t>екі</a:t>
                      </a:r>
                      <a:r>
                        <a:rPr dirty="0"/>
                        <a:t> </a:t>
                      </a:r>
                      <a:r>
                        <a:rPr dirty="0" err="1"/>
                        <a:t>күн</a:t>
                      </a:r>
                      <a:r>
                        <a:rPr dirty="0"/>
                        <a:t> </a:t>
                      </a:r>
                      <a:r>
                        <a:rPr dirty="0" err="1"/>
                        <a:t>қатарынан</a:t>
                      </a:r>
                      <a:r>
                        <a:rPr dirty="0"/>
                        <a:t> </a:t>
                      </a:r>
                      <a:r>
                        <a:rPr dirty="0" err="1"/>
                        <a:t>немесе</a:t>
                      </a:r>
                      <a:r>
                        <a:rPr dirty="0"/>
                        <a:t> </a:t>
                      </a:r>
                      <a:r>
                        <a:rPr dirty="0" err="1"/>
                        <a:t>одан</a:t>
                      </a:r>
                      <a:r>
                        <a:rPr dirty="0"/>
                        <a:t> </a:t>
                      </a:r>
                      <a:r>
                        <a:rPr dirty="0" err="1"/>
                        <a:t>да</a:t>
                      </a:r>
                      <a:r>
                        <a:rPr dirty="0"/>
                        <a:t> </a:t>
                      </a:r>
                      <a:r>
                        <a:rPr dirty="0" err="1"/>
                        <a:t>көп</a:t>
                      </a:r>
                      <a:r>
                        <a:rPr dirty="0"/>
                        <a:t> </a:t>
                      </a:r>
                      <a:r>
                        <a:rPr dirty="0" err="1"/>
                        <a:t>уақыт</a:t>
                      </a:r>
                      <a:r>
                        <a:rPr dirty="0"/>
                        <a:t> </a:t>
                      </a:r>
                      <a:r>
                        <a:rPr dirty="0" err="1"/>
                        <a:t>ішінде</a:t>
                      </a:r>
                      <a:r>
                        <a:rPr dirty="0"/>
                        <a:t> "Р" </a:t>
                      </a:r>
                      <a:r>
                        <a:rPr dirty="0" err="1"/>
                        <a:t>параметрі</a:t>
                      </a:r>
                      <a:r>
                        <a:rPr dirty="0"/>
                        <a:t> </a:t>
                      </a:r>
                      <a:r>
                        <a:rPr dirty="0" err="1"/>
                        <a:t>өте</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 5ПДК</a:t>
                      </a:r>
                      <a:r>
                        <a:rPr baseline="-25000" dirty="0"/>
                        <a:t>м.р. </a:t>
                      </a:r>
                      <a:r>
                        <a:rPr dirty="0" err="1"/>
                        <a:t>шарты</a:t>
                      </a:r>
                      <a:r>
                        <a:rPr dirty="0"/>
                        <a:t> </a:t>
                      </a:r>
                      <a:r>
                        <a:rPr dirty="0" err="1"/>
                        <a:t>орындалса</a:t>
                      </a:r>
                      <a:r>
                        <a:rPr dirty="0"/>
                        <a:t>.</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1774</TotalTime>
  <Words>673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221</cp:revision>
  <dcterms:modified xsi:type="dcterms:W3CDTF">2025-12-11T08:45:13Z</dcterms:modified>
</cp:coreProperties>
</file>