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11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11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287046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0,02</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0,09</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516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467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2,3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1,7</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400383"/>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a:t>
            </a:r>
            <a:r>
              <a:rPr lang="kk-KZ" altLang="ru-RU" sz="1000" b="1" dirty="0">
                <a:solidFill>
                  <a:srgbClr val="000000"/>
                </a:solidFill>
                <a:latin typeface="Times New Roman" pitchFamily="18" charset="0"/>
                <a:cs typeface="Times New Roman" pitchFamily="18" charset="0"/>
              </a:rPr>
              <a:t>2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11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a:t>
            </a:r>
            <a:r>
              <a:rPr lang="kk-KZ" altLang="ru-RU" sz="1000" b="1" dirty="0">
                <a:solidFill>
                  <a:srgbClr val="000000"/>
                </a:solidFill>
                <a:latin typeface="Times New Roman" pitchFamily="18" charset="0"/>
                <a:cs typeface="Times New Roman" pitchFamily="18" charset="0"/>
              </a:rPr>
              <a:t>2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12-14, күндіз  8-10 градус аяз.</a:t>
            </a:r>
          </a:p>
          <a:p>
            <a:pPr indent="182563" algn="ctr"/>
            <a:r>
              <a:rPr lang="kk-KZ" altLang="ru-RU" sz="1050" b="1" dirty="0">
                <a:solidFill>
                  <a:srgbClr val="000000"/>
                </a:solidFill>
                <a:latin typeface="Times New Roman" pitchFamily="18" charset="0"/>
                <a:cs typeface="Times New Roman" pitchFamily="18" charset="0"/>
              </a:rPr>
              <a:t>13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a:t>
            </a:r>
            <a:r>
              <a:rPr lang="kk-KZ" altLang="ru-RU" sz="1050" b="1" dirty="0">
                <a:solidFill>
                  <a:srgbClr val="000000"/>
                </a:solidFill>
                <a:latin typeface="Times New Roman" pitchFamily="18" charset="0"/>
                <a:cs typeface="Times New Roman" pitchFamily="18" charset="0"/>
              </a:rPr>
              <a:t>2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12-14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13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17603</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7269</cp:revision>
  <cp:lastPrinted>2021-07-01T03:56:27Z</cp:lastPrinted>
  <dcterms:created xsi:type="dcterms:W3CDTF">2018-03-27T06:03:00Z</dcterms:created>
  <dcterms:modified xsi:type="dcterms:W3CDTF">2025-12-11T06:16:21Z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