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97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53220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45</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6238" y="296228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8866882"/>
              </p:ext>
            </p:extLst>
          </p:nvPr>
        </p:nvGraphicFramePr>
        <p:xfrm>
          <a:off x="5036238" y="5112683"/>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190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4485044"/>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аяз</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407107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31046</TotalTime>
  <Words>581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4133</cp:revision>
  <cp:lastPrinted>2021-07-01T07:38:07Z</cp:lastPrinted>
  <dcterms:created xsi:type="dcterms:W3CDTF">2018-03-27T06:03:00Z</dcterms:created>
  <dcterms:modified xsi:type="dcterms:W3CDTF">2025-12-11T07:10:19Z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