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9" d="100"/>
          <a:sy n="109" d="100"/>
        </p:scale>
        <p:origin x="169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623139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11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12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жауын-шашынсыз</a:t>
            </a:r>
            <a:r>
              <a:rPr lang="kk-KZ" sz="1200" dirty="0">
                <a:latin typeface="Times New Roman" panose="02020603050405020304" pitchFamily="18" charset="0"/>
                <a:ea typeface="Calibri" panose="020F0502020204030204" pitchFamily="34" charset="0"/>
              </a:rPr>
              <a:t>. Оңтүстік-шығыстан соғатын жел оңтүстік-батысқа ауысады, 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10-12, </a:t>
            </a:r>
            <a:r>
              <a:rPr lang="kk-KZ" sz="1200" dirty="0">
                <a:latin typeface="Times New Roman" panose="02020603050405020304" pitchFamily="18" charset="0"/>
                <a:ea typeface="Calibri" panose="020F0502020204030204" pitchFamily="34" charset="0"/>
              </a:rPr>
              <a:t>күндіз 5-7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12 желтоқсанның сағ. 20-дан 13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кей уақыттарда қар, жаяу бұрқасын.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екпіні</a:t>
            </a:r>
            <a:r>
              <a:rPr lang="ru-RU" sz="1200" dirty="0">
                <a:latin typeface="Times New Roman" panose="02020603050405020304" pitchFamily="18" charset="0"/>
                <a:ea typeface="Calibri" panose="020F0502020204030204" pitchFamily="34" charset="0"/>
              </a:rPr>
              <a:t> 15-20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6-8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81852712"/>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Г./Пірімжар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20493</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3908</cp:revision>
  <cp:lastPrinted>2021-07-01T07:38:07Z</cp:lastPrinted>
  <dcterms:created xsi:type="dcterms:W3CDTF">2018-03-27T06:03:00Z</dcterms:created>
  <dcterms:modified xsi:type="dcterms:W3CDTF">2025-12-11T08:49:34Z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