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30" d="100"/>
          <a:sy n="130" d="100"/>
        </p:scale>
        <p:origin x="-163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0704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10732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0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latin typeface="Times New Roman"/>
                <a:ea typeface="Calibri"/>
              </a:rPr>
              <a:t>Облачно, </a:t>
            </a:r>
            <a:r>
              <a:rPr lang="ru-RU" sz="1100" dirty="0">
                <a:latin typeface="Times New Roman"/>
                <a:ea typeface="Calibri"/>
              </a:rPr>
              <a:t>без осадков. </a:t>
            </a:r>
            <a:r>
              <a:rPr lang="ru-RU" sz="1100" dirty="0" smtClean="0">
                <a:latin typeface="Times New Roman"/>
                <a:ea typeface="Calibri"/>
              </a:rPr>
              <a:t>Туман</a:t>
            </a:r>
            <a:r>
              <a:rPr lang="kk-KZ" sz="1100" dirty="0" smtClean="0">
                <a:latin typeface="Times New Roman"/>
                <a:ea typeface="Calibri"/>
              </a:rPr>
              <a:t>, гололед</a:t>
            </a:r>
            <a:r>
              <a:rPr lang="ru-RU" sz="1100" dirty="0" smtClean="0">
                <a:latin typeface="Times New Roman"/>
                <a:ea typeface="Calibri"/>
              </a:rPr>
              <a:t>. </a:t>
            </a:r>
            <a:r>
              <a:rPr lang="ru-RU" sz="1100" dirty="0">
                <a:latin typeface="Times New Roman"/>
                <a:ea typeface="Calibri"/>
              </a:rPr>
              <a:t>Ветер </a:t>
            </a:r>
            <a:r>
              <a:rPr lang="ru-RU" sz="1100" dirty="0" smtClean="0">
                <a:latin typeface="Times New Roman"/>
                <a:ea typeface="Calibri"/>
              </a:rPr>
              <a:t>южный, юго-западный </a:t>
            </a:r>
            <a:r>
              <a:rPr lang="ru-RU" sz="1100" dirty="0">
                <a:latin typeface="Times New Roman"/>
                <a:ea typeface="Calibri"/>
              </a:rPr>
              <a:t>9-14 м/с. Температура воздуха ночью </a:t>
            </a:r>
            <a:r>
              <a:rPr lang="ru-RU" sz="1100" dirty="0" smtClean="0">
                <a:latin typeface="Times New Roman"/>
                <a:ea typeface="Calibri"/>
              </a:rPr>
              <a:t>5-7, </a:t>
            </a:r>
            <a:r>
              <a:rPr lang="ru-RU" sz="1100" dirty="0">
                <a:latin typeface="Times New Roman"/>
                <a:ea typeface="Calibri"/>
              </a:rPr>
              <a:t>днем </a:t>
            </a:r>
            <a:r>
              <a:rPr lang="ru-RU" sz="1100" dirty="0" smtClean="0">
                <a:latin typeface="Times New Roman"/>
                <a:ea typeface="Calibri"/>
              </a:rPr>
              <a:t>0-2 </a:t>
            </a:r>
            <a:r>
              <a:rPr lang="ru-RU" sz="1100" dirty="0">
                <a:latin typeface="Times New Roman"/>
                <a:ea typeface="Calibri"/>
              </a:rPr>
              <a:t>мороза</a:t>
            </a:r>
            <a:r>
              <a:rPr lang="ru-RU" sz="1100" dirty="0" smtClean="0">
                <a:latin typeface="Times New Roman"/>
                <a:ea typeface="Calibri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Облачно, снег, низовая метель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южный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35813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6406</cp:revision>
  <cp:lastPrinted>2021-07-01T03:56:27Z</cp:lastPrinted>
  <dcterms:created xsi:type="dcterms:W3CDTF">2018-03-27T06:03:00Z</dcterms:created>
  <dcterms:modified xsi:type="dcterms:W3CDTF">2025-12-11T06:20:21Z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