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456861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9386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34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дека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Временами туман. Ветер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юго-запад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ный 5-10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4-6 мороза, днем 1-3 тепла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Временами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2-7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2-4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055767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2564653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15600</TotalTime>
  <Words>586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3878</cp:revision>
  <cp:lastPrinted>2021-07-01T03:56:27Z</cp:lastPrinted>
  <dcterms:created xsi:type="dcterms:W3CDTF">2018-03-27T06:03:00Z</dcterms:created>
  <dcterms:modified xsi:type="dcterms:W3CDTF">2025-12-11T06:16:39Z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