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70" d="100"/>
          <a:sy n="70" d="100"/>
        </p:scale>
        <p:origin x="955" y="-7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333852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0,09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516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467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2,3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1,7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декабря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ночью 12-14, днем 8-10 мороза</a:t>
            </a:r>
            <a:r>
              <a:rPr lang="ru-RU" sz="1100" dirty="0"/>
              <a:t>.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12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12-14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декабря, ночью 13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20156</TotalTime>
  <Words>632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7642</cp:revision>
  <cp:lastPrinted>2021-07-01T03:56:27Z</cp:lastPrinted>
  <dcterms:created xsi:type="dcterms:W3CDTF">2018-03-27T06:03:00Z</dcterms:created>
  <dcterms:modified xsi:type="dcterms:W3CDTF">2025-12-11T06:16:39Z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