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104" d="100"/>
          <a:sy n="104" d="100"/>
        </p:scale>
        <p:origin x="14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03001636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345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11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11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50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11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декабря</a:t>
            </a:r>
          </a:p>
          <a:p>
            <a:pPr indent="360363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снег, низовая метель. Ветер юго-восточный с переходом на юго-западный 9-14 м/с. Температура воздуха ночью 11-13, днем 3-5 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556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13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12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indent="355600" algn="just"/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временами снег, низовая метель. Ветер юго-западный 9-14 м/с. Температура воздуха 5-7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53980" y="2401156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544182161"/>
              </p:ext>
            </p:extLst>
          </p:nvPr>
        </p:nvGraphicFramePr>
        <p:xfrm>
          <a:off x="5024437" y="4140200"/>
          <a:ext cx="4417359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3725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4977132" y="326362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Пірімжар</a:t>
            </a:r>
            <a:r>
              <a:rPr lang="ru-RU" sz="1100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</TotalTime>
  <Words>645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224</cp:revision>
  <dcterms:modified xsi:type="dcterms:W3CDTF">2025-12-11T08:45:38Z</dcterms:modified>
</cp:coreProperties>
</file>