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2628" y="-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37267746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345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12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снег, метель, гололед. Ветер юго-восточный ночью 9-14, днем 5-10 м/с. Температура воздуха ночью 8-10, днем 1-3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13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метель, гололед.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4-6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4055243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5400</TotalTime>
  <Words>568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971</cp:revision>
  <cp:lastPrinted>2021-07-01T03:56:27Z</cp:lastPrinted>
  <dcterms:created xsi:type="dcterms:W3CDTF">2024-09-22T07:48:17Z</dcterms:created>
  <dcterms:modified xsi:type="dcterms:W3CDTF">2025-12-11T07:41:06Z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