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12" d="100"/>
          <a:sy n="112" d="100"/>
        </p:scale>
        <p:origin x="642" y="30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05598998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4912035"/>
              </p:ext>
            </p:extLst>
          </p:nvPr>
        </p:nvGraphicFramePr>
        <p:xfrm>
          <a:off x="5007188" y="4360596"/>
          <a:ext cx="4667576" cy="11097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8682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018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декабря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Облачно, ночью и утром снег, гололед. Ветер северо-восточный с переходом на юго-западный 5-10 м/с. Температура воздуха ночью 3-5 мороза, днем 0-2 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 2025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декабря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1-3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Адылбаева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Г.Б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./Бекмурзаева Б.К.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28884</TotalTime>
  <Words>589</Words>
  <Application>Microsoft Office PowerPoint</Application>
  <PresentationFormat>Лист A4 (210x297 мм)</PresentationFormat>
  <Paragraphs>81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4083</cp:revision>
  <cp:lastPrinted>2021-10-15T03:50:29Z</cp:lastPrinted>
  <dcterms:created xsi:type="dcterms:W3CDTF">2018-03-27T06:03:00Z</dcterms:created>
  <dcterms:modified xsi:type="dcterms:W3CDTF">2025-12-11T07:10:16Z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