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5673699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345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215900"/>
            <a:ext cx="4795153" cy="3812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12 декабря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Ветер юго-восточный с переходом на юго- западный 9-14 м/с. Температура воздуха ночью               10-12, днем 5-7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13 декабря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Переменная облачность, временами снег, низовая метель. Ветер юго-западный 9-14, днем порывы 15-20 м/с. Температура воздуха            6-8 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957835085"/>
              </p:ext>
            </p:extLst>
          </p:nvPr>
        </p:nvGraphicFramePr>
        <p:xfrm>
          <a:off x="5124792" y="648208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1284548"/>
              </p:ext>
            </p:extLst>
          </p:nvPr>
        </p:nvGraphicFramePr>
        <p:xfrm>
          <a:off x="5046210" y="4492892"/>
          <a:ext cx="4667251" cy="19667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289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581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0.319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/Пірімжар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25839</TotalTime>
  <Words>609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3983</cp:revision>
  <cp:lastPrinted>2021-07-01T03:56:27Z</cp:lastPrinted>
  <dcterms:created xsi:type="dcterms:W3CDTF">2018-03-27T06:03:00Z</dcterms:created>
  <dcterms:modified xsi:type="dcterms:W3CDTF">2025-12-11T08:49:47Z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