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05386875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декабря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43473738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утром и днем осадки (дождь, снег).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3-5,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 (дождь, снег).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14302</TotalTime>
  <Words>623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3858</cp:revision>
  <cp:lastPrinted>2021-07-01T03:56:27Z</cp:lastPrinted>
  <dcterms:created xsi:type="dcterms:W3CDTF">2018-03-27T06:03:00Z</dcterms:created>
  <dcterms:modified xsi:type="dcterms:W3CDTF">2025-12-11T07:22:04Z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